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6" autoAdjust="0"/>
    <p:restoredTop sz="94660"/>
  </p:normalViewPr>
  <p:slideViewPr>
    <p:cSldViewPr snapToGrid="0">
      <p:cViewPr varScale="1">
        <p:scale>
          <a:sx n="44" d="100"/>
          <a:sy n="44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17951-4DF6-44C2-A8D4-55C7C41E81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889FA-E94D-485F-82A5-6AA1F0CCC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CDE9E-B163-4234-B5EC-E99EE8159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77EDD1-B464-453C-AE32-259B4D4DB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7F130-0F57-47B9-B872-8D59444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24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18183-16F2-4A80-8385-926C0B8E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9D87F-436B-4146-BA88-7A32602D1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9AFDE-C9AC-43D2-8357-895FB8DC9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D3BDB-2BB3-47FD-B307-FFBA6969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A0E5E-3356-4BC4-B321-A2CA2F232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44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47D05-56D9-44D2-B86B-F9E2FC26C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3717B-44A5-49F9-8D70-5779D5FB72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408A1D-2145-443F-85A8-B604CE649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712BA3-3EB2-4DB2-8783-E13E9510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61FC0-C51C-418D-B539-3048C6EFB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69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AB4D-C323-4CCA-874E-7AF2F7A3B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C8617-1B43-4CAD-9011-E8FA413F2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F6D8CC-D382-4930-A3A3-7997FDC22D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23F56-C296-4CCB-84A1-8A2FF69DD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58FD0-4355-4DFF-B494-438CE8F0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30D595-9E64-4BBE-8C92-752FFDD1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93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D0661-0288-4E7D-BD09-C0656BF2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B87124-3EAC-487B-A6E0-13AE6325B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383F2-65C7-4D5E-BF24-1F84E41C0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43D023-7A23-41D7-91F5-EB46735EF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DA2536-1035-466E-A750-09714B1DE3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5509A0-19C5-4566-9463-22246E182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55E52-6195-4DF6-B4DC-1B3C93840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8924EF-6EFF-46D2-B00B-7C213C20F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41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8803C-A984-42A2-A987-A591F8253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8BB762-B327-4A47-9988-CC304C60D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CFFBE2-D9AA-40BA-B550-D0DF23B98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18092E-9C9C-478E-B5FE-B3781729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89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C177D5-0CA3-465E-BE3B-FDF7D8C0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A5668-F5B0-489F-88E4-DABBC7D43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A3923-AA28-4479-A36B-A84F942C4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91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69B47-DDEE-4B72-94BC-A9ADDB607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19993-298A-4F4A-B762-71A537ED4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A80EE-6D88-4347-9255-1992989D3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EF687-6690-4820-8688-87FA19F82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D3BCC-B93A-44BE-B066-062D73E88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D49F7-4001-46AA-966A-67D6FC825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57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9299-D001-4AF3-9E1C-75A453871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DD138E-F1EB-499C-B327-A2AED4CFE1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2BEBF-3AB7-40D9-BA8D-4CABEE967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14F44-5EEC-4F47-A483-3004F453A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D2A3D-6CAF-4D2C-8E2F-A51B94ADE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6129A2-AB30-40E1-BE3C-F53145D3E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2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3352-97FB-4718-8889-0D9B68E30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DA4F1-BC31-4C16-97D3-C3BF11729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3DE08-2247-41D8-9935-FA93BC85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23359-776E-493D-959A-7A5C48264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7FF2F-8F8B-46A9-BD3E-F1F0B4E8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604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BEEC53-FD92-4626-B661-6BCA3FDB43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14E68C-A267-4341-99FE-EBEA6BD97B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6B4B2-8BC9-40D0-82D5-C556999C2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586F4-0BB7-44C3-888E-B66A91D0D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8EED9-18E9-45F3-99FA-888F2BAE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985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0A934-8A7E-47F8-A6F2-96ED73967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9CBA0-675B-4455-A7C5-5D957F2DF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46991-6D03-4B45-BC7A-2800C6257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4F8CD-F69F-4F3E-A02E-8EBA8C9E3F7E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2CE47-4F4A-4522-AED2-B3A465E41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EDBE2-8FDC-4841-B4A8-C18A046ED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61CAA-FBB5-45A3-B90D-8F1F42481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2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67E4DB-59FF-4067-842D-F158CB676547}"/>
              </a:ext>
            </a:extLst>
          </p:cNvPr>
          <p:cNvSpPr txBox="1"/>
          <p:nvPr/>
        </p:nvSpPr>
        <p:spPr>
          <a:xfrm>
            <a:off x="467360" y="568960"/>
            <a:ext cx="1018580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143: Contemporary American Literature</a:t>
            </a: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Richard Wright, “The Man Who Was Almost a Man” (1961)</a:t>
            </a: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26" name="Picture 2" descr="Image result for richard wright">
            <a:extLst>
              <a:ext uri="{FF2B5EF4-FFF2-40B4-BE49-F238E27FC236}">
                <a16:creationId xmlns:a16="http://schemas.microsoft.com/office/drawing/2014/main" id="{C5C066DA-6B00-4FA6-90CD-713A3B019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" y="2610743"/>
            <a:ext cx="3262122" cy="323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99309A26-2BDA-4F14-ACEC-6463771C3E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0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20"/>
    </mc:Choice>
    <mc:Fallback xmlns="">
      <p:transition spd="slow" advTm="31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67E4DB-59FF-4067-842D-F158CB676547}"/>
              </a:ext>
            </a:extLst>
          </p:cNvPr>
          <p:cNvSpPr txBox="1"/>
          <p:nvPr/>
        </p:nvSpPr>
        <p:spPr>
          <a:xfrm>
            <a:off x="467360" y="568960"/>
            <a:ext cx="80105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143: Contemporary American Literature</a:t>
            </a: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352933-3B94-44AB-9BE6-086719BBCEE6}"/>
              </a:ext>
            </a:extLst>
          </p:cNvPr>
          <p:cNvSpPr/>
          <p:nvPr/>
        </p:nvSpPr>
        <p:spPr>
          <a:xfrm>
            <a:off x="609600" y="2702818"/>
            <a:ext cx="831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Mebbe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 Ma will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lemme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 buy one when she gits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mah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 pay from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ol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Baskerville Old Face" panose="02020602080505020303" pitchFamily="18" charset="0"/>
              </a:rPr>
              <a:t> man Hawkins.</a:t>
            </a:r>
          </a:p>
          <a:p>
            <a:endParaRPr lang="en-US" sz="36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sz="3600" dirty="0">
                <a:solidFill>
                  <a:srgbClr val="FFFF00"/>
                </a:solidFill>
                <a:latin typeface="Baskerville Old Face" panose="02020602080505020303" pitchFamily="18" charset="0"/>
              </a:rPr>
              <a:t>He came in sight of Joe's store. A yellow lantern glowed on the front porch.</a:t>
            </a:r>
          </a:p>
        </p:txBody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15F66093-7E9A-473C-9CC5-9608C74A5CA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99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176"/>
    </mc:Choice>
    <mc:Fallback xmlns="">
      <p:transition spd="slow" advTm="951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67E4DB-59FF-4067-842D-F158CB676547}"/>
              </a:ext>
            </a:extLst>
          </p:cNvPr>
          <p:cNvSpPr txBox="1"/>
          <p:nvPr/>
        </p:nvSpPr>
        <p:spPr>
          <a:xfrm>
            <a:off x="467360" y="568960"/>
            <a:ext cx="80105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HUSB 143: Contemporary American Literature</a:t>
            </a:r>
          </a:p>
          <a:p>
            <a:endParaRPr lang="en-US" sz="32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56CF07-C163-4808-B1D1-32132AFDFF01}"/>
              </a:ext>
            </a:extLst>
          </p:cNvPr>
          <p:cNvSpPr/>
          <p:nvPr/>
        </p:nvSpPr>
        <p:spPr>
          <a:xfrm>
            <a:off x="467360" y="2060000"/>
            <a:ext cx="107899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 first movement he made the following morning was to reach under his pillow for the gun. In the gray light of dawn he held it loosely, feeling a sense of power. Could kill a man with a gun</a:t>
            </a:r>
          </a:p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like this. Kill anybody, black or white. And if he were holding his gun in his hand, nobody could run over him; they would have to respect him. It was a big gun, with a long barrel and a heavy</a:t>
            </a:r>
          </a:p>
          <a:p>
            <a:r>
              <a:rPr lang="en-US" sz="3200" dirty="0">
                <a:solidFill>
                  <a:schemeClr val="bg1"/>
                </a:solidFill>
                <a:latin typeface="Baskerville Old Face" panose="02020602080505020303" pitchFamily="18" charset="0"/>
              </a:rPr>
              <a:t>handle. He raised and lowered it in his hand, marveling at its weight.</a:t>
            </a:r>
          </a:p>
        </p:txBody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6A0A17D9-7BDD-4A4D-B060-6042504B18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488"/>
    </mc:Choice>
    <mc:Fallback xmlns="">
      <p:transition spd="slow" advTm="142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171</Words>
  <Application>Microsoft Office PowerPoint</Application>
  <PresentationFormat>Widescreen</PresentationFormat>
  <Paragraphs>11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Baskerville Old Face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P Thifault</dc:creator>
  <cp:lastModifiedBy>Nancy Barros</cp:lastModifiedBy>
  <cp:revision>2</cp:revision>
  <dcterms:created xsi:type="dcterms:W3CDTF">2019-07-16T19:09:16Z</dcterms:created>
  <dcterms:modified xsi:type="dcterms:W3CDTF">2021-09-29T21:32:03Z</dcterms:modified>
</cp:coreProperties>
</file>